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64" r:id="rId7"/>
    <p:sldId id="258" r:id="rId8"/>
    <p:sldId id="261" r:id="rId9"/>
    <p:sldId id="294" r:id="rId10"/>
    <p:sldId id="270" r:id="rId11"/>
    <p:sldId id="27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2" y="18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308102-B78F-4A24-87CA-5FA0033B6135}" type="datetime1">
              <a:rPr lang="ru-RU" smtClean="0"/>
              <a:t>вт 23.04.24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28365-CBBA-496F-854A-132A4D03B664}" type="datetime1">
              <a:rPr lang="ru-RU" smtClean="0"/>
              <a:pPr/>
              <a:t>вт 23.04.24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25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78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69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18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08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24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5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8" name="Графический объект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иаграмма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Дата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37" name="Нижний колонтитул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38" name="Номер слайда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7" name="Заполнитель графического элемента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графический элемент SmartArt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4 челове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команды: 8 челов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7" name="Рисунок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8" name="Рисунок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9" name="Рисунок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5" name="Рисунок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6" name="Рисунок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7" name="Рисунок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58" name="Рисунок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Объект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Объект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Дата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2" name="Нижний колонтитул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24" name="Номер слайда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ключ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Дата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Графический объект 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ru-RU" noProof="0"/>
              <a:t>ЩЕЛКНИТЕ, ЧТОБЫ ИЗМЕНИТЬ СТИЛИ ОБРАЗЦА ТЕКСТА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6" name="Текст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sp>
        <p:nvSpPr>
          <p:cNvPr id="37" name="Текст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ru-RU" noProof="0"/>
              <a:t>Щелкните, чтобы изменить стиль образца текста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Дата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ru-RU" noProof="0"/>
              <a:t>Презентация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8" name="Текст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0" name="Текст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Введ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Дата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0" name="Нижний колонтитул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1" name="Номер слайда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2" name="Текст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ЩЕЛКНИТЕ, ЧТОБЫ ДОБАВИТЬ ПОДЗАГОЛОВОК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Дата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18" name="Нижний колонтитул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19" name="Номер слайда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ОБРАЗЕЦ ТЕКСТА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ru-RU" noProof="0"/>
              <a:t>Презентация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Презентация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6805" y="3271058"/>
            <a:ext cx="4941771" cy="1122202"/>
          </a:xfrm>
        </p:spPr>
        <p:txBody>
          <a:bodyPr rtlCol="0"/>
          <a:lstStyle/>
          <a:p>
            <a:pPr rtl="0"/>
            <a:r>
              <a:rPr lang="en-US" sz="4400" dirty="0" err="1"/>
              <a:t>SecurePass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6805" y="4411734"/>
            <a:ext cx="4941770" cy="672641"/>
          </a:xfrm>
        </p:spPr>
        <p:txBody>
          <a:bodyPr rtlCol="0">
            <a:normAutofit/>
          </a:bodyPr>
          <a:lstStyle/>
          <a:p>
            <a:r>
              <a:rPr lang="ru-RU" dirty="0"/>
              <a:t>Выполнили</a:t>
            </a:r>
            <a:r>
              <a:rPr lang="en-US" dirty="0"/>
              <a:t>: </a:t>
            </a:r>
            <a:r>
              <a:rPr lang="ru-RU" dirty="0"/>
              <a:t>Киселёв Андрей Леонидович и Павлов Владислав Максимович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662C5-6BDD-8057-262F-07C5DA632349}"/>
              </a:ext>
            </a:extLst>
          </p:cNvPr>
          <p:cNvSpPr txBox="1"/>
          <p:nvPr/>
        </p:nvSpPr>
        <p:spPr>
          <a:xfrm>
            <a:off x="6406805" y="5060961"/>
            <a:ext cx="53663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Консультант: Логинова Юлия Вячеславовна – педагог дополнительного образования. 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979054"/>
            <a:ext cx="3220028" cy="581863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3600" dirty="0"/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8" y="1888621"/>
            <a:ext cx="5450774" cy="4364397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Основные функции:</a:t>
            </a:r>
          </a:p>
          <a:p>
            <a:pPr rtl="0"/>
            <a:r>
              <a:rPr lang="ru-RU" dirty="0"/>
              <a:t>1. Безопасное хранение паролей:</a:t>
            </a:r>
          </a:p>
          <a:p>
            <a:pPr rtl="0"/>
            <a:r>
              <a:rPr lang="ru-RU" dirty="0"/>
              <a:t>Сайт использует передовые методы шифрования для обеспечения безопасности ваших учетных данных. Ваши пароли хранятся в зашифрованном виде, гарантируя, что только вы имеете к ним доступ.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2. Удобное добавление и управление паролями:</a:t>
            </a:r>
          </a:p>
          <a:p>
            <a:pPr rtl="0"/>
            <a:r>
              <a:rPr lang="ru-RU" dirty="0"/>
              <a:t>С </a:t>
            </a:r>
            <a:r>
              <a:rPr lang="en-US" dirty="0" err="1"/>
              <a:t>SecurePass</a:t>
            </a:r>
            <a:r>
              <a:rPr lang="en-US" dirty="0"/>
              <a:t> </a:t>
            </a:r>
            <a:r>
              <a:rPr lang="ru-RU" dirty="0"/>
              <a:t>вы можете легко добавлять, редактировать и управлять вашими паролями. Наш простой и интуитивно понятный интерфейс позволяет быстро находить нужные учетные данные и обновлять их при необходимости.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2024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635330"/>
            <a:ext cx="8013494" cy="562296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ru-RU" dirty="0"/>
              <a:t>Как это работает: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Просто зарегистрируйтесь на </a:t>
            </a:r>
            <a:r>
              <a:rPr lang="ru-RU" dirty="0" err="1"/>
              <a:t>SecurePass</a:t>
            </a:r>
            <a:r>
              <a:rPr lang="ru-RU" dirty="0"/>
              <a:t>, создайте свой уникальный аккаунт и начните добавлять свои пароли. Мы позаботимся о безопасности и удобстве вашего опыта, чтобы вы могли спокойно сосредоточиться на своих делах, зная, что ваши данные в надежных руках.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/>
          </a:p>
          <a:p>
            <a:pPr rtl="0"/>
            <a:r>
              <a:rPr lang="ru-RU" dirty="0"/>
              <a:t>Наша миссия: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Мы стремимся обеспечить максимальную защиту ваших паролей, предоставляя вам инструменты и технологии, необходимые для безопасного и удобного управления вашими учетными данными. Ваша безопасность - наша главная цель.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/>
          </a:p>
          <a:p>
            <a:pPr rtl="0"/>
            <a:r>
              <a:rPr lang="ru-RU" dirty="0"/>
              <a:t>Поддержка клиентов: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Наша команда поддержки доступна 24/7, готовая помочь вам с любыми вопросами или проблемами, связанными с использованием </a:t>
            </a:r>
            <a:r>
              <a:rPr lang="ru-RU" dirty="0" err="1"/>
              <a:t>SecurePass</a:t>
            </a:r>
            <a:r>
              <a:rPr lang="ru-RU" dirty="0"/>
              <a:t>. Мы ценим ваше доверие и стремимся обеспечить высокий уровень обслуживания.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/>
          </a:p>
          <a:p>
            <a:pPr rtl="0"/>
            <a:r>
              <a:rPr lang="ru-RU" dirty="0"/>
              <a:t>Бесплатная версия доступна: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err="1"/>
              <a:t>SecurePass</a:t>
            </a:r>
            <a:r>
              <a:rPr lang="ru-RU" dirty="0"/>
              <a:t> предоставляет бесплатную версию со всеми основными функциями. Для тех, кто нуждается в дополнительных возможностях, доступны планы с расширенным функционалом по доступной цене.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/>
          </a:p>
          <a:p>
            <a:pPr rtl="0"/>
            <a:r>
              <a:rPr lang="ru-RU" dirty="0"/>
              <a:t>Начните сейчас: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Присоединяйтесь к </a:t>
            </a:r>
            <a:r>
              <a:rPr lang="ru-RU" dirty="0" err="1"/>
              <a:t>SecurePass</a:t>
            </a:r>
            <a:r>
              <a:rPr lang="ru-RU" dirty="0"/>
              <a:t> сегодня и начните защищать свои пароли с легкостью и уверенностью. Безопасность вашего онлайн-присутствия - наша забота.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2024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Реализация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131" y="1566119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sz="2000" dirty="0"/>
              <a:t>Основа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625708"/>
            <a:ext cx="2141764" cy="514350"/>
          </a:xfrm>
        </p:spPr>
        <p:txBody>
          <a:bodyPr rtlCol="0"/>
          <a:lstStyle/>
          <a:p>
            <a:pPr rtl="0"/>
            <a:r>
              <a:rPr lang="ru-RU" sz="2000" dirty="0"/>
              <a:t>Сохранение статистики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746465"/>
            <a:ext cx="2141764" cy="514350"/>
          </a:xfrm>
        </p:spPr>
        <p:txBody>
          <a:bodyPr rtlCol="0"/>
          <a:lstStyle/>
          <a:p>
            <a:pPr rtl="0"/>
            <a:r>
              <a:rPr lang="ru-RU" sz="2000" dirty="0"/>
              <a:t>Хостинг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2024</a:t>
            </a:r>
          </a:p>
        </p:txBody>
      </p:sp>
      <p:sp>
        <p:nvSpPr>
          <p:cNvPr id="80" name="Нижний колонтитул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sz="1200" dirty="0"/>
              <a:t>Bim-bam-tanks</a:t>
            </a:r>
            <a:endParaRPr lang="ru-RU" sz="120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F7A73020-8574-45CB-AE17-D518EEA22858}"/>
              </a:ext>
            </a:extLst>
          </p:cNvPr>
          <p:cNvSpPr txBox="1">
            <a:spLocks/>
          </p:cNvSpPr>
          <p:nvPr/>
        </p:nvSpPr>
        <p:spPr>
          <a:xfrm>
            <a:off x="2391682" y="5704238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D138E3F-1EF0-45C4-A6E9-2528D7083E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4034" y="1614866"/>
            <a:ext cx="553909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Flask</a:t>
            </a:r>
            <a:endParaRPr lang="ru-RU" sz="200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46A9F8AF-3FB0-4D1D-BE11-87E4EA15A0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Работа с файлами </a:t>
            </a:r>
            <a:r>
              <a:rPr lang="en-US" sz="2000" dirty="0"/>
              <a:t>txt</a:t>
            </a:r>
            <a:endParaRPr lang="ru-RU" sz="2000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FE7EE8B-4D73-4DFB-ACF9-4BF7CF532D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xTunnel</a:t>
            </a:r>
            <a:endParaRPr lang="ru-RU" sz="2000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86992311-010C-4BA6-9C5E-DAD4AAE68241}"/>
              </a:ext>
            </a:extLst>
          </p:cNvPr>
          <p:cNvSpPr txBox="1">
            <a:spLocks/>
          </p:cNvSpPr>
          <p:nvPr/>
        </p:nvSpPr>
        <p:spPr>
          <a:xfrm>
            <a:off x="1948213" y="4806054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стили</a:t>
            </a:r>
          </a:p>
        </p:txBody>
      </p:sp>
      <p:sp>
        <p:nvSpPr>
          <p:cNvPr id="16" name="Текст 17">
            <a:extLst>
              <a:ext uri="{FF2B5EF4-FFF2-40B4-BE49-F238E27FC236}">
                <a16:creationId xmlns:a16="http://schemas.microsoft.com/office/drawing/2014/main" id="{3744F5A9-BA71-4B53-BFA3-2FDBB72AEF1C}"/>
              </a:ext>
            </a:extLst>
          </p:cNvPr>
          <p:cNvSpPr txBox="1">
            <a:spLocks/>
          </p:cNvSpPr>
          <p:nvPr/>
        </p:nvSpPr>
        <p:spPr>
          <a:xfrm>
            <a:off x="6096000" y="4814983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Bootstrap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CA3060D-29C1-448F-95A2-8AEFB51F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442945"/>
            <a:ext cx="3464132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34710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Планы на будущее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2024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sz="1200" dirty="0" err="1"/>
              <a:t>Bim</a:t>
            </a:r>
            <a:r>
              <a:rPr lang="en-US" sz="1200" dirty="0"/>
              <a:t>-bam-tanks</a:t>
            </a:r>
            <a:endParaRPr lang="ru-RU" sz="1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9" name="Рисунок 8" descr="Бусинессман, веселье в одну руку">
            <a:extLst>
              <a:ext uri="{FF2B5EF4-FFF2-40B4-BE49-F238E27FC236}">
                <a16:creationId xmlns:a16="http://schemas.microsoft.com/office/drawing/2014/main" id="{03B7114C-752A-4AA6-8AAB-B21456D0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29" y="1680359"/>
            <a:ext cx="1839665" cy="49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23BA33E-6E87-4F07-A129-479603654081}"/>
              </a:ext>
            </a:extLst>
          </p:cNvPr>
          <p:cNvSpPr/>
          <p:nvPr/>
        </p:nvSpPr>
        <p:spPr>
          <a:xfrm>
            <a:off x="5001260" y="2944940"/>
            <a:ext cx="2189480" cy="2189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2706" y="1128156"/>
            <a:ext cx="4426585" cy="1431945"/>
          </a:xfrm>
        </p:spPr>
        <p:txBody>
          <a:bodyPr rtlCol="0"/>
          <a:lstStyle/>
          <a:p>
            <a:pPr algn="ctr" rtl="0"/>
            <a:r>
              <a:rPr lang="ru-RU" dirty="0"/>
              <a:t>Ссылка на сайт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F467B7-5B41-449B-AAF8-40EE86FA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8" y="302368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Одиночная лини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5_TF22318419_Win32" id="{2A0A4826-E134-4E39-AB34-372E04BE17B3}" vid="{5D3708CC-AB2D-4043-A4D9-C2522E42009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307</Words>
  <Application>Microsoft Office PowerPoint</Application>
  <PresentationFormat>Широкоэкранный</PresentationFormat>
  <Paragraphs>53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Одиночная линия</vt:lpstr>
      <vt:lpstr>SecurePass</vt:lpstr>
      <vt:lpstr>Введение</vt:lpstr>
      <vt:lpstr>Презентация PowerPoint</vt:lpstr>
      <vt:lpstr>Реализация проекта</vt:lpstr>
      <vt:lpstr>Презентация PowerPoint</vt:lpstr>
      <vt:lpstr>Демонстрация проекта</vt:lpstr>
      <vt:lpstr>Планы на будущее</vt:lpstr>
      <vt:lpstr>Ссылка на сайт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Typing</dc:title>
  <dc:creator>Professional</dc:creator>
  <cp:lastModifiedBy>Андрей Киселёв</cp:lastModifiedBy>
  <cp:revision>31</cp:revision>
  <dcterms:created xsi:type="dcterms:W3CDTF">2023-11-14T08:46:27Z</dcterms:created>
  <dcterms:modified xsi:type="dcterms:W3CDTF">2024-04-23T13:14:27Z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